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1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77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33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94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2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81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77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89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05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3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44D34D-8B15-4829-97CA-CEECFB56E984}" type="datetimeFigureOut">
              <a:rPr lang="nl-NL" smtClean="0"/>
              <a:t>25-8-2020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9663608-1EBB-4A8F-AC78-D500418691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6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5796/Slimme_technolog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2: slimme technologie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regenmeter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55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vandaag?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Theorie</a:t>
            </a:r>
          </a:p>
          <a:p>
            <a:r>
              <a:rPr lang="nl-NL" dirty="0" smtClean="0"/>
              <a:t>Starten met de regenmeter</a:t>
            </a:r>
          </a:p>
          <a:p>
            <a:r>
              <a:rPr lang="nl-NL" dirty="0" smtClean="0"/>
              <a:t>3D-printen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4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Zelfstandig lezen op: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maken.wikiwijs.nl/165796/Slimme_technologie</a:t>
            </a:r>
            <a:endParaRPr lang="nl-NL" dirty="0" smtClean="0"/>
          </a:p>
          <a:p>
            <a:r>
              <a:rPr lang="nl-NL" dirty="0" smtClean="0"/>
              <a:t>Daarna de opdrachten maken in de methode</a:t>
            </a:r>
          </a:p>
          <a:p>
            <a:endParaRPr lang="nl-NL" dirty="0" smtClean="0"/>
          </a:p>
          <a:p>
            <a:r>
              <a:rPr lang="nl-NL" dirty="0" smtClean="0"/>
              <a:t>Je krijgt hiervoor 30 minuten de tijd.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2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Starten met de regenmeter, praktijk.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theorie in je eigen groepje aan het werk. </a:t>
            </a:r>
          </a:p>
          <a:p>
            <a:r>
              <a:rPr lang="nl-NL" dirty="0" smtClean="0"/>
              <a:t>3d-print onderdelen klaar zetten. </a:t>
            </a:r>
          </a:p>
          <a:p>
            <a:r>
              <a:rPr lang="nl-NL" dirty="0" smtClean="0"/>
              <a:t>Petfles voorbereiden.</a:t>
            </a:r>
          </a:p>
          <a:p>
            <a:r>
              <a:rPr lang="nl-NL" dirty="0" err="1" smtClean="0"/>
              <a:t>Arduino</a:t>
            </a:r>
            <a:r>
              <a:rPr lang="nl-NL" dirty="0" smtClean="0"/>
              <a:t> UNO voorbereiden.</a:t>
            </a:r>
          </a:p>
          <a:p>
            <a:endParaRPr lang="nl-NL" dirty="0"/>
          </a:p>
          <a:p>
            <a:r>
              <a:rPr lang="nl-NL" dirty="0" smtClean="0"/>
              <a:t>Je krijgt hiervoor 75 minuten de tijd voor.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07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beantwoorden</a:t>
            </a:r>
          </a:p>
          <a:p>
            <a:r>
              <a:rPr lang="nl-NL" dirty="0" smtClean="0"/>
              <a:t>Terug kijken naar de les</a:t>
            </a:r>
          </a:p>
          <a:p>
            <a:r>
              <a:rPr lang="nl-NL" dirty="0" smtClean="0"/>
              <a:t>Vooruit kijken naar volgende week</a:t>
            </a:r>
          </a:p>
          <a:p>
            <a:endParaRPr lang="nl-NL" dirty="0"/>
          </a:p>
          <a:p>
            <a:r>
              <a:rPr lang="nl-NL" dirty="0" smtClean="0"/>
              <a:t>Theorie af? Geen huiswerk.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77062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</TotalTime>
  <Words>103</Words>
  <Application>Microsoft Office PowerPoint</Application>
  <PresentationFormat>Breedbeeld</PresentationFormat>
  <Paragraphs>24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Les 2: slimme technologie</vt:lpstr>
      <vt:lpstr>Wat gaan we doen vandaag?</vt:lpstr>
      <vt:lpstr>Theorie.</vt:lpstr>
      <vt:lpstr>Starten met de regenmeter, praktijk. </vt:lpstr>
      <vt:lpstr>Afronden.</vt:lpstr>
    </vt:vector>
  </TitlesOfParts>
  <Company>Stichting Fioretti Teylingen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2: slimme technologie</dc:title>
  <dc:creator>Daisy Baarda - (Fioretticollege)</dc:creator>
  <cp:lastModifiedBy>Daisy Baarda - (Fioretticollege)</cp:lastModifiedBy>
  <cp:revision>2</cp:revision>
  <dcterms:created xsi:type="dcterms:W3CDTF">2020-08-25T12:46:43Z</dcterms:created>
  <dcterms:modified xsi:type="dcterms:W3CDTF">2020-08-25T12:54:43Z</dcterms:modified>
</cp:coreProperties>
</file>